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7" r:id="rId1"/>
  </p:sldMasterIdLst>
  <p:notesMasterIdLst>
    <p:notesMasterId r:id="rId11"/>
  </p:notesMasterIdLst>
  <p:sldIdLst>
    <p:sldId id="311" r:id="rId2"/>
    <p:sldId id="257" r:id="rId3"/>
    <p:sldId id="280" r:id="rId4"/>
    <p:sldId id="308" r:id="rId5"/>
    <p:sldId id="282" r:id="rId6"/>
    <p:sldId id="305" r:id="rId7"/>
    <p:sldId id="281" r:id="rId8"/>
    <p:sldId id="310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95"/>
  </p:normalViewPr>
  <p:slideViewPr>
    <p:cSldViewPr snapToObjects="1" showGuides="1">
      <p:cViewPr varScale="1">
        <p:scale>
          <a:sx n="96" d="100"/>
          <a:sy n="96" d="100"/>
        </p:scale>
        <p:origin x="18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A2668-1DA9-5B46-A5AF-31E39B56AE62}" type="datetimeFigureOut">
              <a:rPr lang="en-US" smtClean="0"/>
              <a:pPr/>
              <a:t>2/16/18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8B0A4-54D1-2D47-8CA3-FE5084CF3C6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2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2/16/18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2/16/18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2/16/18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2/16/18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2/16/18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/>
              <a:pPr/>
              <a:t>2/16/18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768CCC-9859-AE40-A4AD-B1753705FB4C}" type="datetimeFigureOut">
              <a:rPr lang="en-US" smtClean="0"/>
              <a:pPr/>
              <a:t>2/16/18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Click to edit Master text styles</a:t>
            </a:r>
          </a:p>
          <a:p>
            <a:pPr lvl="1" eaLnBrk="1" latinLnBrk="0" hangingPunct="1"/>
            <a:r>
              <a:rPr kumimoji="0" lang="pt-PT"/>
              <a:t>Second level</a:t>
            </a:r>
          </a:p>
          <a:p>
            <a:pPr lvl="2" eaLnBrk="1" latinLnBrk="0" hangingPunct="1"/>
            <a:r>
              <a:rPr kumimoji="0" lang="pt-PT"/>
              <a:t>Third level</a:t>
            </a:r>
          </a:p>
          <a:p>
            <a:pPr lvl="3" eaLnBrk="1" latinLnBrk="0" hangingPunct="1"/>
            <a:r>
              <a:rPr kumimoji="0" lang="pt-PT"/>
              <a:t>Fourth level</a:t>
            </a:r>
          </a:p>
          <a:p>
            <a:pPr lvl="4" eaLnBrk="1" latinLnBrk="0" hangingPunct="1"/>
            <a:r>
              <a:rPr kumimoji="0" lang="pt-PT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768CCC-9859-AE40-A4AD-B1753705FB4C}" type="datetimeFigureOut">
              <a:rPr lang="en-US" smtClean="0"/>
              <a:pPr/>
              <a:t>2/16/18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A10497-A30F-8341-AF29-D99621FED472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71" y="276728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cap="all" dirty="0">
                <a:latin typeface="Verdana"/>
                <a:cs typeface="Verdana"/>
              </a:rPr>
              <a:t>TTC </a:t>
            </a:r>
            <a:r>
              <a:rPr lang="en-GB" sz="1600" b="1" cap="all" dirty="0">
                <a:latin typeface="Verdana"/>
                <a:cs typeface="Verdana"/>
              </a:rPr>
              <a:t>- </a:t>
            </a:r>
            <a:r>
              <a:rPr lang="en-GB" sz="1600" b="1" cap="all" dirty="0" err="1">
                <a:latin typeface="Verdana"/>
                <a:cs typeface="Verdana"/>
              </a:rPr>
              <a:t>Mestrado</a:t>
            </a:r>
            <a:r>
              <a:rPr lang="en-GB" sz="1600" b="1" cap="all" dirty="0">
                <a:latin typeface="Verdana"/>
                <a:cs typeface="Verdana"/>
              </a:rPr>
              <a:t> </a:t>
            </a:r>
            <a:r>
              <a:rPr lang="en-GB" sz="1600" b="1" cap="all" dirty="0" err="1">
                <a:latin typeface="Verdana"/>
                <a:cs typeface="Verdana"/>
              </a:rPr>
              <a:t>em</a:t>
            </a:r>
            <a:r>
              <a:rPr lang="en-GB" sz="1600" b="1" cap="all" dirty="0">
                <a:latin typeface="Verdana"/>
                <a:cs typeface="Verdana"/>
              </a:rPr>
              <a:t> </a:t>
            </a:r>
            <a:r>
              <a:rPr lang="en-GB" sz="1600" b="1" cap="all" dirty="0" err="1">
                <a:latin typeface="Verdana"/>
                <a:cs typeface="Verdana"/>
              </a:rPr>
              <a:t>Microbiologia</a:t>
            </a:r>
            <a:r>
              <a:rPr lang="en-GB" sz="1600" b="1" cap="all" dirty="0">
                <a:latin typeface="Verdana"/>
                <a:cs typeface="Verdana"/>
              </a:rPr>
              <a:t> APLICADA</a:t>
            </a:r>
          </a:p>
          <a:p>
            <a:pPr algn="ctr"/>
            <a:r>
              <a:rPr lang="en-GB" sz="2000" b="1" cap="all" dirty="0">
                <a:latin typeface="Verdana"/>
                <a:cs typeface="Verdana"/>
              </a:rPr>
              <a:t>IE </a:t>
            </a:r>
            <a:r>
              <a:rPr lang="en-GB" sz="1600" b="1" cap="all" dirty="0">
                <a:latin typeface="Verdana"/>
                <a:cs typeface="Verdana"/>
              </a:rPr>
              <a:t>- MESTRADO EM MATEMÁTICA APLICADA ECONOMIA &amp; GESTÃO</a:t>
            </a:r>
          </a:p>
          <a:p>
            <a:pPr algn="ctr"/>
            <a:r>
              <a:rPr lang="en-GB" sz="2000" b="1" cap="all" dirty="0">
                <a:latin typeface="Verdana"/>
                <a:cs typeface="Verdana"/>
              </a:rPr>
              <a:t>ITT </a:t>
            </a:r>
            <a:r>
              <a:rPr lang="en-GB" sz="1600" b="1" cap="all" dirty="0">
                <a:latin typeface="Verdana"/>
                <a:cs typeface="Verdana"/>
              </a:rPr>
              <a:t>– </a:t>
            </a:r>
            <a:r>
              <a:rPr lang="en-GB" sz="1600" b="1" cap="all" dirty="0" err="1">
                <a:latin typeface="Verdana"/>
                <a:cs typeface="Verdana"/>
              </a:rPr>
              <a:t>Engenharia</a:t>
            </a:r>
            <a:r>
              <a:rPr lang="en-GB" sz="1600" b="1" cap="all" dirty="0">
                <a:latin typeface="Verdana"/>
                <a:cs typeface="Verdana"/>
              </a:rPr>
              <a:t> </a:t>
            </a:r>
            <a:r>
              <a:rPr lang="en-GB" sz="1600" b="1" cap="all" dirty="0" err="1">
                <a:latin typeface="Verdana"/>
                <a:cs typeface="Verdana"/>
              </a:rPr>
              <a:t>Biomédica</a:t>
            </a:r>
            <a:r>
              <a:rPr lang="en-GB" sz="1600" b="1" cap="all" dirty="0">
                <a:latin typeface="Verdana"/>
                <a:cs typeface="Verdana"/>
              </a:rPr>
              <a:t> e </a:t>
            </a:r>
            <a:r>
              <a:rPr lang="en-GB" sz="1600" b="1" cap="all" dirty="0" err="1">
                <a:latin typeface="Verdana"/>
                <a:cs typeface="Verdana"/>
              </a:rPr>
              <a:t>Biofísica</a:t>
            </a:r>
            <a:endParaRPr lang="en-GB" sz="1600" b="1" cap="all" dirty="0">
              <a:latin typeface="Verdana"/>
              <a:cs typeface="Verdana"/>
            </a:endParaRPr>
          </a:p>
          <a:p>
            <a:pPr algn="ctr"/>
            <a:r>
              <a:rPr lang="en-GB" sz="2000" b="1" cap="all" dirty="0">
                <a:latin typeface="Verdana"/>
                <a:cs typeface="Verdana"/>
              </a:rPr>
              <a:t>IE </a:t>
            </a:r>
            <a:r>
              <a:rPr lang="en-GB" sz="1600" b="1" cap="all" dirty="0">
                <a:latin typeface="Verdana"/>
                <a:cs typeface="Verdana"/>
              </a:rPr>
              <a:t>- OPCIONAL PARA 2º CICLO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71" y="4293096"/>
            <a:ext cx="90677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  <a:p>
            <a:pPr algn="ctr"/>
            <a:r>
              <a:rPr lang="en-GB" sz="1400" b="1" cap="all" dirty="0">
                <a:solidFill>
                  <a:srgbClr val="7F7F7F"/>
                </a:solidFill>
                <a:latin typeface="Verdana"/>
                <a:cs typeface="Verdana"/>
              </a:rPr>
              <a:t>AULA 5</a:t>
            </a:r>
          </a:p>
          <a:p>
            <a:pPr algn="ctr"/>
            <a:r>
              <a:rPr lang="en-GB" sz="1400" b="1" cap="all" dirty="0">
                <a:solidFill>
                  <a:srgbClr val="7F7F7F"/>
                </a:solidFill>
                <a:latin typeface="Verdana"/>
                <a:cs typeface="Verdana"/>
              </a:rPr>
              <a:t>19 MARÇO 2018</a:t>
            </a:r>
          </a:p>
          <a:p>
            <a:pPr algn="ctr"/>
            <a:endParaRPr lang="en-GB" sz="1400" b="1" cap="all" dirty="0">
              <a:solidFill>
                <a:srgbClr val="7F7F7F"/>
              </a:solidFill>
              <a:latin typeface="Verdana"/>
              <a:cs typeface="Verdana"/>
            </a:endParaRPr>
          </a:p>
          <a:p>
            <a:pPr algn="ctr"/>
            <a:endParaRPr lang="en-GB" sz="1600" b="1" cap="all" dirty="0"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653136"/>
            <a:ext cx="7109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cap="all" dirty="0">
                <a:solidFill>
                  <a:srgbClr val="000000"/>
                </a:solidFill>
                <a:latin typeface="Verdana"/>
                <a:cs typeface="Verdana"/>
              </a:rPr>
              <a:t>FCUL </a:t>
            </a:r>
            <a:r>
              <a:rPr lang="en-GB" sz="2000" b="1" cap="all">
                <a:solidFill>
                  <a:srgbClr val="000000"/>
                </a:solidFill>
                <a:latin typeface="Verdana"/>
                <a:cs typeface="Verdana"/>
              </a:rPr>
              <a:t>– 2017/2018</a:t>
            </a:r>
            <a:endParaRPr lang="en-GB" sz="2000" b="1" cap="all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05197"/>
            <a:ext cx="510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Verdana"/>
                <a:cs typeface="Verdana"/>
              </a:rPr>
              <a:t>Helena Vieira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6412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Copyright </a:t>
            </a:r>
            <a:r>
              <a:rPr lang="en-GB" baseline="30000" dirty="0">
                <a:solidFill>
                  <a:schemeClr val="bg1">
                    <a:lumMod val="50000"/>
                  </a:schemeClr>
                </a:solidFill>
              </a:rPr>
              <a:t>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4968552" cy="1955622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15"/>
            <a:ext cx="1547664" cy="1960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27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Sumário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endParaRPr lang="en-US" sz="2600" dirty="0"/>
          </a:p>
          <a:p>
            <a:r>
              <a:rPr lang="en-US" sz="2600" dirty="0" err="1"/>
              <a:t>Caso</a:t>
            </a:r>
            <a:r>
              <a:rPr lang="en-US" sz="2600" dirty="0"/>
              <a:t> de </a:t>
            </a:r>
            <a:r>
              <a:rPr lang="en-US" sz="2600" dirty="0" err="1"/>
              <a:t>Estudo</a:t>
            </a:r>
            <a:r>
              <a:rPr lang="en-US" sz="2600" dirty="0"/>
              <a:t>: </a:t>
            </a:r>
            <a:r>
              <a:rPr lang="en-US" sz="2600" dirty="0" err="1"/>
              <a:t>FreshTEC</a:t>
            </a:r>
            <a:r>
              <a:rPr lang="en-US" sz="2600" dirty="0"/>
              <a:t>.</a:t>
            </a:r>
          </a:p>
          <a:p>
            <a:pPr lvl="5"/>
            <a:r>
              <a:rPr lang="en-US" sz="1600" dirty="0" err="1"/>
              <a:t>Apresentação</a:t>
            </a:r>
            <a:endParaRPr lang="en-US" sz="1600" dirty="0"/>
          </a:p>
          <a:p>
            <a:pPr lvl="5"/>
            <a:r>
              <a:rPr lang="en-US" sz="1600" dirty="0"/>
              <a:t>Debate</a:t>
            </a:r>
          </a:p>
          <a:p>
            <a:pPr lvl="5"/>
            <a:r>
              <a:rPr lang="en-US" sz="1600" dirty="0" err="1"/>
              <a:t>Conclusão</a:t>
            </a:r>
            <a:endParaRPr lang="en-US" sz="1600" dirty="0"/>
          </a:p>
          <a:p>
            <a:pPr marL="1517904" lvl="5" indent="0">
              <a:buNone/>
            </a:pPr>
            <a:endParaRPr lang="en-US" sz="1600" dirty="0"/>
          </a:p>
          <a:p>
            <a:pPr marL="420624" lvl="5" indent="-384048"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600" dirty="0" err="1"/>
              <a:t>Curvas</a:t>
            </a:r>
            <a:r>
              <a:rPr lang="en-US" sz="2600" dirty="0"/>
              <a:t> de Valor K2B – </a:t>
            </a:r>
            <a:r>
              <a:rPr lang="en-US" sz="2600" dirty="0" err="1"/>
              <a:t>apresentações</a:t>
            </a:r>
            <a:r>
              <a:rPr lang="en-US" sz="2600" dirty="0"/>
              <a:t> e </a:t>
            </a:r>
            <a:r>
              <a:rPr lang="en-US" sz="2600" dirty="0" err="1"/>
              <a:t>entrega</a:t>
            </a:r>
            <a:endParaRPr lang="en-US" sz="2600" dirty="0"/>
          </a:p>
          <a:p>
            <a:pPr marL="1517904" lvl="5" indent="0">
              <a:buNone/>
            </a:pPr>
            <a:endParaRPr lang="en-US" sz="1600" dirty="0"/>
          </a:p>
          <a:p>
            <a:pPr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INNOVATION &amp; NPD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r>
              <a:rPr lang="en-GB" dirty="0" err="1"/>
              <a:t>FreshTEC</a:t>
            </a:r>
            <a:r>
              <a:rPr lang="en-GB" dirty="0"/>
              <a:t> - Revolutionizing Fresh Produce</a:t>
            </a:r>
          </a:p>
          <a:p>
            <a:pPr lvl="2"/>
            <a:r>
              <a:rPr lang="en-GB" dirty="0"/>
              <a:t> Case study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FRESHTEC HBS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r>
              <a:rPr lang="en-GB" dirty="0"/>
              <a:t>3 parts</a:t>
            </a:r>
          </a:p>
          <a:p>
            <a:pPr lvl="1"/>
            <a:r>
              <a:rPr lang="en-GB" dirty="0"/>
              <a:t>1 defends 1 opinion (founder)</a:t>
            </a:r>
          </a:p>
          <a:p>
            <a:pPr lvl="1"/>
            <a:r>
              <a:rPr lang="en-GB" dirty="0"/>
              <a:t>1 defends other opinion (CEO)</a:t>
            </a:r>
          </a:p>
          <a:p>
            <a:pPr lvl="1"/>
            <a:r>
              <a:rPr lang="en-GB" dirty="0"/>
              <a:t>1 acts as investors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0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320800"/>
            <a:ext cx="7594600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88900"/>
            <a:ext cx="80264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5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80107"/>
            <a:ext cx="5904656" cy="65892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3 at 10.1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3" y="0"/>
            <a:ext cx="7491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10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3 at 10.1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673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15625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833</TotalTime>
  <Words>92</Words>
  <Application>Microsoft Macintosh PowerPoint</Application>
  <PresentationFormat>Apresentação no Ecrã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Verdana</vt:lpstr>
      <vt:lpstr>Wingdings 2</vt:lpstr>
      <vt:lpstr>Technic</vt:lpstr>
      <vt:lpstr>Apresentação do PowerPoint</vt:lpstr>
      <vt:lpstr>Sumário</vt:lpstr>
      <vt:lpstr>INNOVATION &amp; NPD</vt:lpstr>
      <vt:lpstr>FRESHTEC HBS CASE STUDY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BIOALVO SA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Helena  Vieira</dc:creator>
  <cp:lastModifiedBy>Utilizador do Microsoft Office</cp:lastModifiedBy>
  <cp:revision>38</cp:revision>
  <dcterms:created xsi:type="dcterms:W3CDTF">2011-02-06T19:02:37Z</dcterms:created>
  <dcterms:modified xsi:type="dcterms:W3CDTF">2018-02-16T14:16:39Z</dcterms:modified>
</cp:coreProperties>
</file>